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3/4/2011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Transgressed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(v. 2)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ma`al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principle meaning of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breaking a trust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160351" y="1196173"/>
            <a:ext cx="830249" cy="3112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05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Wingdings" pitchFamily="2" charset="2"/>
                <a:cs typeface="Arial" pitchFamily="34" charset="0"/>
              </a:rPr>
              <a:t>Y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49"/>
          <p:cNvSpPr txBox="1">
            <a:spLocks noChangeArrowheads="1"/>
          </p:cNvSpPr>
          <p:nvPr/>
        </p:nvSpPr>
        <p:spPr bwMode="auto">
          <a:xfrm>
            <a:off x="403252" y="1737164"/>
            <a:ext cx="815948" cy="3112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05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Wingdings" pitchFamily="2" charset="2"/>
                <a:cs typeface="Arial" pitchFamily="34" charset="0"/>
              </a:rPr>
              <a:t>Y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56"/>
          <p:cNvSpPr txBox="1">
            <a:spLocks noChangeArrowheads="1"/>
          </p:cNvSpPr>
          <p:nvPr/>
        </p:nvSpPr>
        <p:spPr bwMode="auto">
          <a:xfrm>
            <a:off x="958850" y="4182739"/>
            <a:ext cx="793750" cy="311255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4"/>
          <p:cNvGrpSpPr/>
          <p:nvPr/>
        </p:nvGrpSpPr>
        <p:grpSpPr>
          <a:xfrm>
            <a:off x="228600" y="2893254"/>
            <a:ext cx="8699200" cy="429828"/>
            <a:chOff x="228600" y="3414234"/>
            <a:chExt cx="8699200" cy="429828"/>
          </a:xfrm>
        </p:grpSpPr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179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0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ambushment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>
            <a:off x="518824" y="1507428"/>
            <a:ext cx="670516" cy="13858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850899" y="2044420"/>
            <a:ext cx="1045235" cy="847598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160351" y="1196173"/>
            <a:ext cx="830249" cy="3112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David </a:t>
            </a:r>
            <a:r>
              <a:rPr kumimoji="0" lang="en-US" sz="105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Wingdings" pitchFamily="2" charset="2"/>
                <a:cs typeface="Arial" pitchFamily="34" charset="0"/>
              </a:rPr>
              <a:t>Y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1910-970BC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49"/>
          <p:cNvSpPr txBox="1">
            <a:spLocks noChangeArrowheads="1"/>
          </p:cNvSpPr>
          <p:nvPr/>
        </p:nvSpPr>
        <p:spPr bwMode="auto">
          <a:xfrm>
            <a:off x="403252" y="1737164"/>
            <a:ext cx="815948" cy="3112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Solomon </a:t>
            </a:r>
            <a:r>
              <a:rPr kumimoji="0" lang="en-US" sz="105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Wingdings" pitchFamily="2" charset="2"/>
                <a:cs typeface="Arial" pitchFamily="34" charset="0"/>
              </a:rPr>
              <a:t>Y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970-930BC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56"/>
          <p:cNvSpPr txBox="1">
            <a:spLocks noChangeArrowheads="1"/>
          </p:cNvSpPr>
          <p:nvPr/>
        </p:nvSpPr>
        <p:spPr bwMode="auto">
          <a:xfrm>
            <a:off x="958850" y="4182739"/>
            <a:ext cx="793750" cy="313061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Rehoboam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930-914BC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57"/>
          <p:cNvSpPr>
            <a:spLocks/>
          </p:cNvSpPr>
          <p:nvPr/>
        </p:nvSpPr>
        <p:spPr bwMode="auto">
          <a:xfrm>
            <a:off x="1301927" y="3315671"/>
            <a:ext cx="870671" cy="859657"/>
          </a:xfrm>
          <a:custGeom>
            <a:avLst/>
            <a:gdLst/>
            <a:ahLst/>
            <a:cxnLst>
              <a:cxn ang="0">
                <a:pos x="0" y="1104899"/>
              </a:cxn>
              <a:cxn ang="0">
                <a:pos x="1142586" y="0"/>
              </a:cxn>
              <a:cxn ang="0">
                <a:pos x="823913" y="0"/>
              </a:cxn>
              <a:cxn ang="0">
                <a:pos x="0" y="1104899"/>
              </a:cxn>
            </a:cxnLst>
            <a:rect l="0" t="0" r="r" b="b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59"/>
          <p:cNvSpPr txBox="1">
            <a:spLocks noChangeArrowheads="1"/>
          </p:cNvSpPr>
          <p:nvPr/>
        </p:nvSpPr>
        <p:spPr bwMode="auto">
          <a:xfrm>
            <a:off x="1466850" y="1424748"/>
            <a:ext cx="815148" cy="31125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Abijam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914-911BC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Freeform 60"/>
          <p:cNvSpPr>
            <a:spLocks/>
          </p:cNvSpPr>
          <p:nvPr/>
        </p:nvSpPr>
        <p:spPr bwMode="auto">
          <a:xfrm flipV="1">
            <a:off x="1882411" y="1752600"/>
            <a:ext cx="449096" cy="1417940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228600" y="2887716"/>
            <a:ext cx="8699200" cy="429828"/>
            <a:chOff x="228600" y="3414234"/>
            <a:chExt cx="8699200" cy="429828"/>
          </a:xfrm>
        </p:grpSpPr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8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179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0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500 BC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194" name="Table 193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8" name="TextBox 197"/>
          <p:cNvSpPr txBox="1"/>
          <p:nvPr/>
        </p:nvSpPr>
        <p:spPr>
          <a:xfrm>
            <a:off x="4724400" y="5257800"/>
            <a:ext cx="1524000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Kings of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20" grpId="0" animBg="1"/>
      <p:bldP spid="120" grpId="1" animBg="1"/>
      <p:bldP spid="198" grpId="0" animBg="1"/>
      <p:bldP spid="1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Hosea 4:6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people are destroyed for lack of knowledge.  Because you have rejected knowledge, I also will reject you from being priest for Me; Because you have forgotten the law of your God, I also will forget your children.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12:1 – 15:19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962400"/>
            <a:ext cx="8229600" cy="457200"/>
            <a:chOff x="457200" y="4468148"/>
            <a:chExt cx="8229600" cy="457200"/>
          </a:xfrm>
        </p:grpSpPr>
        <p:sp>
          <p:nvSpPr>
            <p:cNvPr id="7" name="Rectangle 6"/>
            <p:cNvSpPr/>
            <p:nvPr/>
          </p:nvSpPr>
          <p:spPr>
            <a:xfrm>
              <a:off x="457200" y="4468148"/>
              <a:ext cx="8229600" cy="457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9144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6002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2860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9718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6576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3434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292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7150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4008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0866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7772400" y="4696748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9004" y="451254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Jan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2755" y="451254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Feb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2653" y="4512544"/>
              <a:ext cx="65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Mar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4355" y="451254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Apr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16302" y="4515854"/>
              <a:ext cx="65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May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5955" y="451585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Jun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95853" y="4515854"/>
              <a:ext cx="65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Jul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9603" y="4515854"/>
              <a:ext cx="646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Aug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59503" y="4515854"/>
              <a:ext cx="65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Sep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9156" y="451585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Oct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39054" y="4515854"/>
              <a:ext cx="65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Nov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2804" y="4515854"/>
              <a:ext cx="646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Dec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8315" y="3150114"/>
            <a:ext cx="8365175" cy="782788"/>
            <a:chOff x="388315" y="3150114"/>
            <a:chExt cx="8365175" cy="782788"/>
          </a:xfrm>
        </p:grpSpPr>
        <p:grpSp>
          <p:nvGrpSpPr>
            <p:cNvPr id="33" name="Group 32"/>
            <p:cNvGrpSpPr/>
            <p:nvPr/>
          </p:nvGrpSpPr>
          <p:grpSpPr>
            <a:xfrm>
              <a:off x="434340" y="3456652"/>
              <a:ext cx="8305800" cy="476250"/>
              <a:chOff x="434340" y="3962400"/>
              <a:chExt cx="8305800" cy="47625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838200" y="3979392"/>
                <a:ext cx="7848600" cy="4572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rot="5400000">
                <a:off x="12463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9321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26179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33037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39895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46753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53611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60469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67327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74185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8104363" y="4207992"/>
                <a:ext cx="457200" cy="0"/>
              </a:xfrm>
              <a:prstGeom prst="line">
                <a:avLst/>
              </a:prstGeom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804572" y="4058288"/>
                <a:ext cx="685799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Shevat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514718" y="4058288"/>
                <a:ext cx="609600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Adar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84616" y="4058288"/>
                <a:ext cx="65399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Nisan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886318" y="4058288"/>
                <a:ext cx="609600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Iyar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548265" y="4061598"/>
                <a:ext cx="65399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Sivan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138653" y="4061598"/>
                <a:ext cx="838200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Tammuz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27816" y="4061598"/>
                <a:ext cx="65399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Av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621566" y="4061598"/>
                <a:ext cx="646045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Elul 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91466" y="4061598"/>
                <a:ext cx="65399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Tishri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878543" y="4061598"/>
                <a:ext cx="838200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Heshvan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71017" y="4061598"/>
                <a:ext cx="653996" cy="2769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Kislev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57200" y="3977640"/>
                <a:ext cx="381000" cy="4610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8" name="Group 64"/>
              <p:cNvGrpSpPr/>
              <p:nvPr/>
            </p:nvGrpSpPr>
            <p:grpSpPr>
              <a:xfrm>
                <a:off x="8298180" y="3963531"/>
                <a:ext cx="441960" cy="471309"/>
                <a:chOff x="8298180" y="3106281"/>
                <a:chExt cx="441960" cy="471309"/>
              </a:xfrm>
              <a:noFill/>
            </p:grpSpPr>
            <p:sp>
              <p:nvSpPr>
                <p:cNvPr id="65" name="TextBox 57"/>
                <p:cNvSpPr txBox="1"/>
                <p:nvPr/>
              </p:nvSpPr>
              <p:spPr>
                <a:xfrm>
                  <a:off x="8298180" y="310628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T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351520" y="313295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e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8431530" y="318629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v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488680" y="323582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e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8553450" y="330059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9" name="Group 65"/>
              <p:cNvGrpSpPr/>
              <p:nvPr/>
            </p:nvGrpSpPr>
            <p:grpSpPr>
              <a:xfrm>
                <a:off x="434340" y="3962400"/>
                <a:ext cx="441960" cy="471309"/>
                <a:chOff x="8298180" y="3106281"/>
                <a:chExt cx="441960" cy="471309"/>
              </a:xfrm>
              <a:noFill/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8298180" y="310628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T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8351520" y="313295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e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431530" y="318629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v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488680" y="323582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e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8553450" y="330059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Rounded MT Bold" pitchFamily="34" charset="0"/>
                    </a:rPr>
                    <a:t>t</a:t>
                  </a:r>
                </a:p>
              </p:txBody>
            </p:sp>
          </p:grpSp>
        </p:grpSp>
        <p:grpSp>
          <p:nvGrpSpPr>
            <p:cNvPr id="121" name="Group 120"/>
            <p:cNvGrpSpPr/>
            <p:nvPr/>
          </p:nvGrpSpPr>
          <p:grpSpPr>
            <a:xfrm>
              <a:off x="388315" y="3150114"/>
              <a:ext cx="8365175" cy="324606"/>
              <a:chOff x="381000" y="2311914"/>
              <a:chExt cx="8365175" cy="32460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452945" y="2362200"/>
                <a:ext cx="8229600" cy="274320"/>
                <a:chOff x="457200" y="3977640"/>
                <a:chExt cx="8229600" cy="461010"/>
              </a:xfrm>
              <a:solidFill>
                <a:schemeClr val="tx1"/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838200" y="3979392"/>
                  <a:ext cx="7848600" cy="457200"/>
                </a:xfrm>
                <a:prstGeom prst="rect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12463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19321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26179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33037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9895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46753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53611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60469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67327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74185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8104363" y="4207992"/>
                  <a:ext cx="457200" cy="0"/>
                </a:xfrm>
                <a:prstGeom prst="line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Rectangle 93"/>
                <p:cNvSpPr/>
                <p:nvPr/>
              </p:nvSpPr>
              <p:spPr>
                <a:xfrm>
                  <a:off x="457200" y="3977640"/>
                  <a:ext cx="381000" cy="461010"/>
                </a:xfrm>
                <a:prstGeom prst="rect">
                  <a:avLst/>
                </a:prstGeom>
                <a:grpFill/>
                <a:ln w="28575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8488680" y="4093071"/>
                  <a:ext cx="186690" cy="276999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2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2309750" y="2311914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1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995550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2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674425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3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355275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4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046025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5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750625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6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424550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7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110350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8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772400" y="2312072"/>
                <a:ext cx="38100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9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236525" y="2312072"/>
                <a:ext cx="50965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10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81000" y="2312072"/>
                <a:ext cx="50965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10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897575" y="2312072"/>
                <a:ext cx="50965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11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554675" y="2312072"/>
                <a:ext cx="509650" cy="28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rPr>
                  <a:t>12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3200400" y="1831053"/>
            <a:ext cx="1828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Pentecost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Sivan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rot="5400000">
            <a:off x="3651477" y="2706119"/>
            <a:ext cx="502442" cy="424204"/>
          </a:xfrm>
          <a:prstGeom prst="straightConnector1">
            <a:avLst/>
          </a:prstGeom>
          <a:ln w="38100">
            <a:solidFill>
              <a:srgbClr val="FFFFFF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592</TotalTime>
  <Words>277</Words>
  <Application>Microsoft Office PowerPoint</Application>
  <PresentationFormat>On-screen Show (4:3)</PresentationFormat>
  <Paragraphs>108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50</cp:revision>
  <dcterms:created xsi:type="dcterms:W3CDTF">2011-03-01T21:18:37Z</dcterms:created>
  <dcterms:modified xsi:type="dcterms:W3CDTF">2011-03-05T00:52:48Z</dcterms:modified>
</cp:coreProperties>
</file>